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352" r:id="rId3"/>
    <p:sldId id="326" r:id="rId4"/>
    <p:sldId id="259" r:id="rId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>
            <p14:sldId id="352"/>
            <p14:sldId id="326"/>
          </p14:sldIdLst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923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5892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4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tif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reactnative.dev/docs/0.61/stylesheet" TargetMode="External"/><Relationship Id="rId3" Type="http://schemas.openxmlformats.org/officeDocument/2006/relationships/hyperlink" Target="https://reactnative.dev/docs/0.61/view" TargetMode="External"/><Relationship Id="rId7" Type="http://schemas.openxmlformats.org/officeDocument/2006/relationships/hyperlink" Target="https://reactnative.dev/docs/0.61/scrollview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native.dev/docs/0.61/textinput" TargetMode="External"/><Relationship Id="rId5" Type="http://schemas.openxmlformats.org/officeDocument/2006/relationships/hyperlink" Target="https://reactnative.dev/docs/0.61/image" TargetMode="External"/><Relationship Id="rId4" Type="http://schemas.openxmlformats.org/officeDocument/2006/relationships/hyperlink" Target="https://reactnative.dev/docs/0.61/text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EAAD1CD-1F11-8E45-9B04-7AFCE71B9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Components &amp; APIs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CB292C-B581-364E-964F-F7895DB37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Basic Components</a:t>
            </a:r>
          </a:p>
          <a:p>
            <a:r>
              <a:rPr lang="en-VN" dirty="0"/>
              <a:t>User Interface</a:t>
            </a:r>
          </a:p>
          <a:p>
            <a:r>
              <a:rPr lang="en-VN" dirty="0"/>
              <a:t>List Views</a:t>
            </a:r>
          </a:p>
          <a:p>
            <a:r>
              <a:rPr lang="en-VN" dirty="0"/>
              <a:t>iOS Components and APIs</a:t>
            </a:r>
          </a:p>
          <a:p>
            <a:r>
              <a:rPr lang="en-VN" dirty="0"/>
              <a:t>Android Components and APIs</a:t>
            </a:r>
          </a:p>
          <a:p>
            <a:r>
              <a:rPr lang="en-VN" dirty="0"/>
              <a:t>Others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731F1-9B9C-334C-97F4-9E20673CE5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967606-359D-764A-943D-2CF567A5C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596" y="1624012"/>
            <a:ext cx="4678223" cy="441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99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84A86FC-6A97-4489-B340-1EECDE82C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Basic Components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8CF127-9136-C24A-A0C0-4B959FC523C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3</a:t>
            </a:fld>
            <a:endParaRPr lang="ja-JP" alt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9888E2B-027B-5540-89E9-0CD8BC189E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464950"/>
              </p:ext>
            </p:extLst>
          </p:nvPr>
        </p:nvGraphicFramePr>
        <p:xfrm>
          <a:off x="647700" y="1906781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View</a:t>
                      </a:r>
                      <a:endParaRPr lang="en-VN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most fundamental component for building a UI.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575A712-BB3C-4849-BBA5-95DCD0405A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7569352"/>
              </p:ext>
            </p:extLst>
          </p:nvPr>
        </p:nvGraphicFramePr>
        <p:xfrm>
          <a:off x="5959642" y="1908562"/>
          <a:ext cx="45719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Text</a:t>
                      </a:r>
                      <a:endParaRPr lang="en-VN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 component for displaying text.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B7A384D-B1E5-5549-89FF-48346B01E3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0769760"/>
              </p:ext>
            </p:extLst>
          </p:nvPr>
        </p:nvGraphicFramePr>
        <p:xfrm>
          <a:off x="647700" y="3538192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Image</a:t>
                      </a:r>
                      <a:endParaRPr lang="en-VN" sz="16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 component for displaying images.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B2F63E7-9CFF-EA4A-8340-AAC6BA684B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042344"/>
              </p:ext>
            </p:extLst>
          </p:nvPr>
        </p:nvGraphicFramePr>
        <p:xfrm>
          <a:off x="5959642" y="3538192"/>
          <a:ext cx="4571998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8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TextInput</a:t>
                      </a:r>
                      <a:endParaRPr lang="en-VN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 component for inputting text into the app via a keyboard.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07A3F73-C625-D649-B46F-84A50F599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8913115"/>
              </p:ext>
            </p:extLst>
          </p:nvPr>
        </p:nvGraphicFramePr>
        <p:xfrm>
          <a:off x="647700" y="5024092"/>
          <a:ext cx="4419600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600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ScrollView</a:t>
                      </a:r>
                      <a:endParaRPr lang="en-VN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Provides a scrolling container that can host multiple components and views.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B4353D51-BA1D-A447-BF54-63A92C6520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30694"/>
              </p:ext>
            </p:extLst>
          </p:nvPr>
        </p:nvGraphicFramePr>
        <p:xfrm>
          <a:off x="5959641" y="5024092"/>
          <a:ext cx="45719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StyleSheet</a:t>
                      </a:r>
                      <a:endParaRPr lang="en-VN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Provides an abstraction layer similar to CSS stylesheets.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0599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3698</TotalTime>
  <Words>233</Words>
  <Application>Microsoft Macintosh PowerPoint</Application>
  <PresentationFormat>Widescreen</PresentationFormat>
  <Paragraphs>44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Times New Roman</vt:lpstr>
      <vt:lpstr>cc_blue</vt:lpstr>
      <vt:lpstr>React Native Basic</vt:lpstr>
      <vt:lpstr>Components &amp; APIs</vt:lpstr>
      <vt:lpstr>Basic Components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38</cp:revision>
  <cp:lastPrinted>2020-04-06T06:57:46Z</cp:lastPrinted>
  <dcterms:created xsi:type="dcterms:W3CDTF">2020-04-06T02:02:09Z</dcterms:created>
  <dcterms:modified xsi:type="dcterms:W3CDTF">2020-04-12T04:27:47Z</dcterms:modified>
</cp:coreProperties>
</file>